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7" r:id="rId3"/>
    <p:sldId id="1146" r:id="rId4"/>
    <p:sldId id="1148" r:id="rId5"/>
    <p:sldId id="1149" r:id="rId6"/>
    <p:sldId id="1150" r:id="rId7"/>
    <p:sldId id="1151" r:id="rId8"/>
    <p:sldId id="1152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介绍了缓解焦虑的方法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即养成良好的生活习惯、学会自我放松、找人倾诉支持、保持积极的思想、合理安排时间。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1" y="1412776"/>
            <a:ext cx="10591930" cy="122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44522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充足的睡眠、健康饮食、合理运用都很重要；这些好的习惯能让我们学得更好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减少焦虑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2585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你是否听到过外貌焦虑、返校焦虑、考试焦虑这些词？其实我们每个人在成长的道路上都会遇到各种各样的担忧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但最重要的是学会如何正确面对这些焦虑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停止焦虑。请将下列方法（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）与具体措施进行匹配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其中一个选项多余。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ANXIETY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get enough sleep, healthy diet and proper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these good habits can help us learn better and make us less stressed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98511"/>
            <a:ext cx="11485848" cy="13653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positive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your time reasonably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 good living habits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support from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something important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2492896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6220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928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part in some relaxing activities helps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you can listen to music, watch movies and play games to reduce stress and make yourself 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3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和你的家人、朋友和老师交流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分享焦虑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他们会给你鼓励和支持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88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 with your family, friends and teachers, share your anxiety, and they will give you encouragement and support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31568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positive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your time reasonably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 good living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support from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something important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8702" y="12034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515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68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一个积极的态度会给你力量和勇气来面对人生中的困难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believe everything will be better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positive attitude will give you power and courage to face many difficulties in your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positive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your time reasonably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 good living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support from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something important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40040" y="13687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857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6966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有时候你焦虑是因为你没有计划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you get anxious because you don’t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to finish a lot of work in a short time, you will sure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managing your time properly is necessary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3564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positive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your time reasonably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 good living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support from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something important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8892" y="12406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867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674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 exercise in the morning. It can make me relaxed and healthy.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075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other good ways do you have to deal with anxiety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list one and tell us why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16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368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2025-09-17T16:49:11Z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